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67" r:id="rId2"/>
    <p:sldId id="266" r:id="rId3"/>
  </p:sldIdLst>
  <p:sldSz cx="12192000" cy="6858000"/>
  <p:notesSz cx="6797675" cy="9926638"/>
  <p:defaultTextStyle>
    <a:defPPr>
      <a:defRPr lang="ko-KR"/>
    </a:defPPr>
    <a:lvl1pPr algn="l" defTabSz="912813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맑은 고딕" panose="020B0503020000020004" pitchFamily="50" charset="-127"/>
      </a:defRPr>
    </a:lvl1pPr>
    <a:lvl2pPr marL="455613" indent="-361950" algn="l" defTabSz="912813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맑은 고딕" panose="020B0503020000020004" pitchFamily="50" charset="-127"/>
      </a:defRPr>
    </a:lvl2pPr>
    <a:lvl3pPr marL="912813" indent="-723900" algn="l" defTabSz="912813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맑은 고딕" panose="020B0503020000020004" pitchFamily="50" charset="-127"/>
      </a:defRPr>
    </a:lvl3pPr>
    <a:lvl4pPr marL="1370013" indent="-1087438" algn="l" defTabSz="912813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맑은 고딕" panose="020B0503020000020004" pitchFamily="50" charset="-127"/>
      </a:defRPr>
    </a:lvl4pPr>
    <a:lvl5pPr marL="1827213" indent="-1449388" algn="l" defTabSz="912813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맑은 고딕" panose="020B0503020000020004" pitchFamily="50" charset="-127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맑은 고딕" panose="020B0503020000020004" pitchFamily="50" charset="-127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맑은 고딕" panose="020B0503020000020004" pitchFamily="50" charset="-127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맑은 고딕" panose="020B0503020000020004" pitchFamily="50" charset="-127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맑은 고딕" panose="020B0503020000020004" pitchFamily="50" charset="-127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9B1F972-1737-4EC4-8E1E-F39E36F2B273}" v="365" dt="2021-10-18T16:25:06.5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1" autoAdjust="0"/>
    <p:restoredTop sz="95465" autoAdjust="0"/>
  </p:normalViewPr>
  <p:slideViewPr>
    <p:cSldViewPr>
      <p:cViewPr varScale="1">
        <p:scale>
          <a:sx n="80" d="100"/>
          <a:sy n="80" d="100"/>
        </p:scale>
        <p:origin x="85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150" y="-72"/>
      </p:cViewPr>
      <p:guideLst>
        <p:guide orient="horz" pos="3127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handoutMaster" Target="handoutMasters/handoutMaster1.xml"/><Relationship Id="rId10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민서 민서" userId="0771cfd062cf5d26" providerId="LiveId" clId="{D9B1F972-1737-4EC4-8E1E-F39E36F2B273}"/>
    <pc:docChg chg="undo custSel addSld delSld modSld sldOrd">
      <pc:chgData name="민서 민서" userId="0771cfd062cf5d26" providerId="LiveId" clId="{D9B1F972-1737-4EC4-8E1E-F39E36F2B273}" dt="2021-10-18T16:25:16.776" v="4758" actId="1076"/>
      <pc:docMkLst>
        <pc:docMk/>
      </pc:docMkLst>
      <pc:sldChg chg="addSp delSp del">
        <pc:chgData name="민서 민서" userId="0771cfd062cf5d26" providerId="LiveId" clId="{D9B1F972-1737-4EC4-8E1E-F39E36F2B273}" dt="2021-10-17T10:56:47.226" v="4728" actId="47"/>
        <pc:sldMkLst>
          <pc:docMk/>
          <pc:sldMk cId="0" sldId="265"/>
        </pc:sldMkLst>
        <pc:picChg chg="add del">
          <ac:chgData name="민서 민서" userId="0771cfd062cf5d26" providerId="LiveId" clId="{D9B1F972-1737-4EC4-8E1E-F39E36F2B273}" dt="2021-10-16T14:35:36.551" v="1"/>
          <ac:picMkLst>
            <pc:docMk/>
            <pc:sldMk cId="0" sldId="265"/>
            <ac:picMk id="1026" creationId="{E1D4DB3A-A300-4492-9EDD-8F821B21EEF0}"/>
          </ac:picMkLst>
        </pc:picChg>
      </pc:sldChg>
      <pc:sldChg chg="addSp delSp modSp new mod ord">
        <pc:chgData name="민서 민서" userId="0771cfd062cf5d26" providerId="LiveId" clId="{D9B1F972-1737-4EC4-8E1E-F39E36F2B273}" dt="2021-10-17T10:59:41.881" v="4752"/>
        <pc:sldMkLst>
          <pc:docMk/>
          <pc:sldMk cId="291604041" sldId="266"/>
        </pc:sldMkLst>
        <pc:spChg chg="add mod">
          <ac:chgData name="민서 민서" userId="0771cfd062cf5d26" providerId="LiveId" clId="{D9B1F972-1737-4EC4-8E1E-F39E36F2B273}" dt="2021-10-16T16:02:17.202" v="3079" actId="1076"/>
          <ac:spMkLst>
            <pc:docMk/>
            <pc:sldMk cId="291604041" sldId="266"/>
            <ac:spMk id="2" creationId="{36C2E006-6BB3-4012-B810-B30238C9D2A0}"/>
          </ac:spMkLst>
        </pc:spChg>
        <pc:spChg chg="add del mod">
          <ac:chgData name="민서 민서" userId="0771cfd062cf5d26" providerId="LiveId" clId="{D9B1F972-1737-4EC4-8E1E-F39E36F2B273}" dt="2021-10-16T14:45:32.710" v="389"/>
          <ac:spMkLst>
            <pc:docMk/>
            <pc:sldMk cId="291604041" sldId="266"/>
            <ac:spMk id="3" creationId="{74D8ADFC-75E8-49DF-93F1-A3026C04E3A7}"/>
          </ac:spMkLst>
        </pc:spChg>
        <pc:spChg chg="add mod">
          <ac:chgData name="민서 민서" userId="0771cfd062cf5d26" providerId="LiveId" clId="{D9B1F972-1737-4EC4-8E1E-F39E36F2B273}" dt="2021-10-16T14:49:17.531" v="429" actId="1076"/>
          <ac:spMkLst>
            <pc:docMk/>
            <pc:sldMk cId="291604041" sldId="266"/>
            <ac:spMk id="4" creationId="{1F9DDA88-DBD3-432C-A338-774EA3C3CEFF}"/>
          </ac:spMkLst>
        </pc:spChg>
        <pc:spChg chg="add del">
          <ac:chgData name="민서 민서" userId="0771cfd062cf5d26" providerId="LiveId" clId="{D9B1F972-1737-4EC4-8E1E-F39E36F2B273}" dt="2021-10-16T14:46:34.289" v="411" actId="11529"/>
          <ac:spMkLst>
            <pc:docMk/>
            <pc:sldMk cId="291604041" sldId="266"/>
            <ac:spMk id="5" creationId="{63702AF4-46BA-4BF8-96A3-49E49DC21A24}"/>
          </ac:spMkLst>
        </pc:spChg>
        <pc:spChg chg="add mod">
          <ac:chgData name="민서 민서" userId="0771cfd062cf5d26" providerId="LiveId" clId="{D9B1F972-1737-4EC4-8E1E-F39E36F2B273}" dt="2021-10-17T03:56:50.913" v="4450" actId="1076"/>
          <ac:spMkLst>
            <pc:docMk/>
            <pc:sldMk cId="291604041" sldId="266"/>
            <ac:spMk id="6" creationId="{BB8FF906-D8E4-4CCA-B94F-D70926B52661}"/>
          </ac:spMkLst>
        </pc:spChg>
        <pc:spChg chg="add mod">
          <ac:chgData name="민서 민서" userId="0771cfd062cf5d26" providerId="LiveId" clId="{D9B1F972-1737-4EC4-8E1E-F39E36F2B273}" dt="2021-10-17T10:15:34.212" v="4694" actId="20577"/>
          <ac:spMkLst>
            <pc:docMk/>
            <pc:sldMk cId="291604041" sldId="266"/>
            <ac:spMk id="8" creationId="{E601E058-FB46-42C1-8FA2-70FAD4073101}"/>
          </ac:spMkLst>
        </pc:spChg>
        <pc:spChg chg="add mod">
          <ac:chgData name="민서 민서" userId="0771cfd062cf5d26" providerId="LiveId" clId="{D9B1F972-1737-4EC4-8E1E-F39E36F2B273}" dt="2021-10-16T16:19:31.487" v="4316" actId="207"/>
          <ac:spMkLst>
            <pc:docMk/>
            <pc:sldMk cId="291604041" sldId="266"/>
            <ac:spMk id="9" creationId="{43D62F9C-68DD-4FAB-B93B-C8BC4A9B0EB6}"/>
          </ac:spMkLst>
        </pc:spChg>
        <pc:spChg chg="add mod">
          <ac:chgData name="민서 민서" userId="0771cfd062cf5d26" providerId="LiveId" clId="{D9B1F972-1737-4EC4-8E1E-F39E36F2B273}" dt="2021-10-17T10:55:46.024" v="4727" actId="20577"/>
          <ac:spMkLst>
            <pc:docMk/>
            <pc:sldMk cId="291604041" sldId="266"/>
            <ac:spMk id="16" creationId="{E6883C2B-D62F-4974-A201-1E46DFDF0797}"/>
          </ac:spMkLst>
        </pc:spChg>
        <pc:spChg chg="add mod">
          <ac:chgData name="민서 민서" userId="0771cfd062cf5d26" providerId="LiveId" clId="{D9B1F972-1737-4EC4-8E1E-F39E36F2B273}" dt="2021-10-17T03:54:53.654" v="4440" actId="255"/>
          <ac:spMkLst>
            <pc:docMk/>
            <pc:sldMk cId="291604041" sldId="266"/>
            <ac:spMk id="17" creationId="{976DE8D7-2A71-479B-841E-69BC41E4673A}"/>
          </ac:spMkLst>
        </pc:spChg>
        <pc:picChg chg="add del">
          <ac:chgData name="민서 민서" userId="0771cfd062cf5d26" providerId="LiveId" clId="{D9B1F972-1737-4EC4-8E1E-F39E36F2B273}" dt="2021-10-17T10:58:14.799" v="4730" actId="22"/>
          <ac:picMkLst>
            <pc:docMk/>
            <pc:sldMk cId="291604041" sldId="266"/>
            <ac:picMk id="5" creationId="{9BE3C1B8-2907-4A33-98B7-2019018B43C1}"/>
          </ac:picMkLst>
        </pc:picChg>
        <pc:picChg chg="add del mod">
          <ac:chgData name="민서 민서" userId="0771cfd062cf5d26" providerId="LiveId" clId="{D9B1F972-1737-4EC4-8E1E-F39E36F2B273}" dt="2021-10-16T16:03:36.444" v="3080" actId="478"/>
          <ac:picMkLst>
            <pc:docMk/>
            <pc:sldMk cId="291604041" sldId="266"/>
            <ac:picMk id="10" creationId="{867CBF0D-F496-40D4-9DBE-696E79429709}"/>
          </ac:picMkLst>
        </pc:picChg>
        <pc:picChg chg="add del mod">
          <ac:chgData name="민서 민서" userId="0771cfd062cf5d26" providerId="LiveId" clId="{D9B1F972-1737-4EC4-8E1E-F39E36F2B273}" dt="2021-10-17T10:59:26.574" v="4742"/>
          <ac:picMkLst>
            <pc:docMk/>
            <pc:sldMk cId="291604041" sldId="266"/>
            <ac:picMk id="10" creationId="{DE08D795-E6CC-4643-8682-796D2DEA32AA}"/>
          </ac:picMkLst>
        </pc:picChg>
        <pc:picChg chg="add mod">
          <ac:chgData name="민서 민서" userId="0771cfd062cf5d26" providerId="LiveId" clId="{D9B1F972-1737-4EC4-8E1E-F39E36F2B273}" dt="2021-10-16T16:03:57.904" v="3087" actId="1076"/>
          <ac:picMkLst>
            <pc:docMk/>
            <pc:sldMk cId="291604041" sldId="266"/>
            <ac:picMk id="12" creationId="{6C7F6B6F-1363-412E-B63E-552313F6F1BC}"/>
          </ac:picMkLst>
        </pc:picChg>
        <pc:picChg chg="add mod">
          <ac:chgData name="민서 민서" userId="0771cfd062cf5d26" providerId="LiveId" clId="{D9B1F972-1737-4EC4-8E1E-F39E36F2B273}" dt="2021-10-16T16:04:12.971" v="3089" actId="14100"/>
          <ac:picMkLst>
            <pc:docMk/>
            <pc:sldMk cId="291604041" sldId="266"/>
            <ac:picMk id="14" creationId="{3699F9E5-798A-4FFF-872A-88A56FA1CD9A}"/>
          </ac:picMkLst>
        </pc:picChg>
        <pc:picChg chg="add mod">
          <ac:chgData name="민서 민서" userId="0771cfd062cf5d26" providerId="LiveId" clId="{D9B1F972-1737-4EC4-8E1E-F39E36F2B273}" dt="2021-10-16T14:36:46.680" v="6" actId="14100"/>
          <ac:picMkLst>
            <pc:docMk/>
            <pc:sldMk cId="291604041" sldId="266"/>
            <ac:picMk id="2050" creationId="{AC5F63AA-10C3-41F9-83FC-DDA4A225E333}"/>
          </ac:picMkLst>
        </pc:picChg>
      </pc:sldChg>
      <pc:sldChg chg="addSp delSp modSp new del mod">
        <pc:chgData name="민서 민서" userId="0771cfd062cf5d26" providerId="LiveId" clId="{D9B1F972-1737-4EC4-8E1E-F39E36F2B273}" dt="2021-10-17T10:58:50.227" v="4738" actId="47"/>
        <pc:sldMkLst>
          <pc:docMk/>
          <pc:sldMk cId="1107158452" sldId="267"/>
        </pc:sldMkLst>
        <pc:picChg chg="add del mod">
          <ac:chgData name="민서 민서" userId="0771cfd062cf5d26" providerId="LiveId" clId="{D9B1F972-1737-4EC4-8E1E-F39E36F2B273}" dt="2021-10-17T10:58:32.572" v="4736" actId="478"/>
          <ac:picMkLst>
            <pc:docMk/>
            <pc:sldMk cId="1107158452" sldId="267"/>
            <ac:picMk id="3" creationId="{357DDA52-D9B9-4062-B019-40D48335E58F}"/>
          </ac:picMkLst>
        </pc:picChg>
      </pc:sldChg>
      <pc:sldChg chg="addSp delSp modSp new mod modAnim">
        <pc:chgData name="민서 민서" userId="0771cfd062cf5d26" providerId="LiveId" clId="{D9B1F972-1737-4EC4-8E1E-F39E36F2B273}" dt="2021-10-18T16:25:16.776" v="4758" actId="1076"/>
        <pc:sldMkLst>
          <pc:docMk/>
          <pc:sldMk cId="4292401147" sldId="267"/>
        </pc:sldMkLst>
        <pc:picChg chg="add mod">
          <ac:chgData name="민서 민서" userId="0771cfd062cf5d26" providerId="LiveId" clId="{D9B1F972-1737-4EC4-8E1E-F39E36F2B273}" dt="2021-10-18T16:25:16.776" v="4758" actId="1076"/>
          <ac:picMkLst>
            <pc:docMk/>
            <pc:sldMk cId="4292401147" sldId="267"/>
            <ac:picMk id="2" creationId="{E9A826A8-ED4C-45AD-8FF3-224DA0EAF266}"/>
          </ac:picMkLst>
        </pc:picChg>
        <pc:picChg chg="add del mod">
          <ac:chgData name="민서 민서" userId="0771cfd062cf5d26" providerId="LiveId" clId="{D9B1F972-1737-4EC4-8E1E-F39E36F2B273}" dt="2021-10-17T11:00:32.539" v="4753" actId="478"/>
          <ac:picMkLst>
            <pc:docMk/>
            <pc:sldMk cId="4292401147" sldId="267"/>
            <ac:picMk id="3" creationId="{8E327AFA-7147-4505-B8E9-30DB47708300}"/>
          </ac:picMkLst>
        </pc:picChg>
        <pc:picChg chg="add">
          <ac:chgData name="민서 민서" userId="0771cfd062cf5d26" providerId="LiveId" clId="{D9B1F972-1737-4EC4-8E1E-F39E36F2B273}" dt="2021-10-17T11:00:33.419" v="4754" actId="22"/>
          <ac:picMkLst>
            <pc:docMk/>
            <pc:sldMk cId="4292401147" sldId="267"/>
            <ac:picMk id="5" creationId="{DC1606E5-5C11-45F6-A67A-39D794C7C853}"/>
          </ac:picMkLst>
        </pc:picChg>
      </pc:sldChg>
      <pc:sldChg chg="add del">
        <pc:chgData name="민서 민서" userId="0771cfd062cf5d26" providerId="LiveId" clId="{D9B1F972-1737-4EC4-8E1E-F39E36F2B273}" dt="2021-10-17T10:58:51.243" v="4739" actId="47"/>
        <pc:sldMkLst>
          <pc:docMk/>
          <pc:sldMk cId="2278957984" sldId="26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F9D46811-4A61-4304-98A1-6EC2197057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wrap="square" lIns="92108" tIns="46054" rIns="92108" bIns="46054" numCol="1" anchor="t" anchorCtr="0" compatLnSpc="1">
            <a:prstTxWarp prst="textNoShape">
              <a:avLst/>
            </a:prstTxWarp>
          </a:bodyPr>
          <a:lstStyle>
            <a:lvl1pPr defTabSz="913860">
              <a:defRPr sz="1200">
                <a:ea typeface="굴림" panose="020B0600000101010101" pitchFamily="50" charset="-127"/>
                <a:cs typeface="맑은 고딕" panose="020B0503020000020004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D17D2E6-EC95-4BEC-9CA3-CBCED2B5BF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wrap="square" lIns="92108" tIns="46054" rIns="92108" bIns="46054" numCol="1" anchor="t" anchorCtr="0" compatLnSpc="1">
            <a:prstTxWarp prst="textNoShape">
              <a:avLst/>
            </a:prstTxWarp>
          </a:bodyPr>
          <a:lstStyle>
            <a:lvl1pPr algn="r" defTabSz="913860">
              <a:defRPr sz="1200">
                <a:ea typeface="굴림" panose="020B0600000101010101" pitchFamily="50" charset="-127"/>
                <a:cs typeface="맑은 고딕" panose="020B0503020000020004" pitchFamily="50" charset="-127"/>
              </a:defRPr>
            </a:lvl1pPr>
          </a:lstStyle>
          <a:p>
            <a:pPr>
              <a:defRPr/>
            </a:pPr>
            <a:fld id="{1DAB2178-28A0-47E0-9BF1-1B4522660489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590B0AE-1FCE-40BD-8479-D34C4E3AB9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946400" cy="498475"/>
          </a:xfrm>
          <a:prstGeom prst="rect">
            <a:avLst/>
          </a:prstGeom>
        </p:spPr>
        <p:txBody>
          <a:bodyPr vert="horz" wrap="square" lIns="92108" tIns="46054" rIns="92108" bIns="46054" numCol="1" anchor="b" anchorCtr="0" compatLnSpc="1">
            <a:prstTxWarp prst="textNoShape">
              <a:avLst/>
            </a:prstTxWarp>
          </a:bodyPr>
          <a:lstStyle>
            <a:lvl1pPr defTabSz="913860">
              <a:defRPr sz="1200">
                <a:ea typeface="굴림" panose="020B0600000101010101" pitchFamily="50" charset="-127"/>
                <a:cs typeface="맑은 고딕" panose="020B0503020000020004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29E7ACF-383B-4A0F-8D91-A9532A3E81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8475"/>
          </a:xfrm>
          <a:prstGeom prst="rect">
            <a:avLst/>
          </a:prstGeom>
        </p:spPr>
        <p:txBody>
          <a:bodyPr vert="horz" wrap="square" lIns="92108" tIns="46054" rIns="92108" bIns="46054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굴림" panose="020B0600000101010101" pitchFamily="50" charset="-127"/>
              </a:defRPr>
            </a:lvl1pPr>
          </a:lstStyle>
          <a:p>
            <a:fld id="{EEDE0740-E292-4541-88BF-5A6EC50C1453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A759ECBD-745B-4A5E-82AC-F6FD0FC017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wrap="square" lIns="92108" tIns="46054" rIns="92108" bIns="46054" numCol="1" anchor="t" anchorCtr="0" compatLnSpc="1">
            <a:prstTxWarp prst="textNoShape">
              <a:avLst/>
            </a:prstTxWarp>
          </a:bodyPr>
          <a:lstStyle>
            <a:lvl1pPr defTabSz="913860" eaLnBrk="1" latinLnBrk="1" hangingPunct="1">
              <a:defRPr sz="1200">
                <a:ea typeface="굴림" panose="020B0600000101010101" pitchFamily="50" charset="-127"/>
                <a:cs typeface="맑은 고딕" panose="020B0503020000020004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6D8DA6-F3C6-426F-9273-725A686A9CA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wrap="square" lIns="92108" tIns="46054" rIns="92108" bIns="46054" numCol="1" anchor="t" anchorCtr="0" compatLnSpc="1">
            <a:prstTxWarp prst="textNoShape">
              <a:avLst/>
            </a:prstTxWarp>
          </a:bodyPr>
          <a:lstStyle>
            <a:lvl1pPr algn="r" defTabSz="913860" eaLnBrk="1" latinLnBrk="1" hangingPunct="1">
              <a:defRPr sz="1200">
                <a:ea typeface="굴림" panose="020B0600000101010101" pitchFamily="50" charset="-127"/>
                <a:cs typeface="맑은 고딕" panose="020B0503020000020004" pitchFamily="50" charset="-127"/>
              </a:defRPr>
            </a:lvl1pPr>
          </a:lstStyle>
          <a:p>
            <a:pPr>
              <a:defRPr/>
            </a:pPr>
            <a:fld id="{4A5DBC93-17BD-483C-A1EE-1F099F812CBD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C765AC8D-A5C3-47AA-B723-DF6B9A3E4D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108" tIns="46054" rIns="92108" bIns="46054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5D515948-43A8-45C8-96AE-4F721FB187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wrap="square" lIns="92108" tIns="46054" rIns="92108" bIns="460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26378E-61C2-4671-BB20-032A6C94BCC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wrap="square" lIns="92108" tIns="46054" rIns="92108" bIns="46054" numCol="1" anchor="b" anchorCtr="0" compatLnSpc="1">
            <a:prstTxWarp prst="textNoShape">
              <a:avLst/>
            </a:prstTxWarp>
          </a:bodyPr>
          <a:lstStyle>
            <a:lvl1pPr defTabSz="913860" eaLnBrk="1" latinLnBrk="1" hangingPunct="1">
              <a:defRPr sz="1200">
                <a:ea typeface="굴림" panose="020B0600000101010101" pitchFamily="50" charset="-127"/>
                <a:cs typeface="맑은 고딕" panose="020B0503020000020004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8166B56-19D1-4C16-955E-F718E88697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wrap="square" lIns="92108" tIns="46054" rIns="92108" bIns="46054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>
                <a:ea typeface="굴림" panose="020B0600000101010101" pitchFamily="50" charset="-127"/>
              </a:defRPr>
            </a:lvl1pPr>
          </a:lstStyle>
          <a:p>
            <a:fld id="{194A76AC-9D63-45FE-8AFD-3CB0C759EC33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200" kern="1200">
        <a:solidFill>
          <a:schemeClr val="tx1"/>
        </a:solidFill>
        <a:latin typeface="+mn-lt"/>
        <a:ea typeface="+mn-ea"/>
        <a:cs typeface="맑은 고딕" panose="020B0503020000020004" pitchFamily="50" charset="-127"/>
      </a:defRPr>
    </a:lvl1pPr>
    <a:lvl2pPr marL="93663" algn="l" rtl="0" eaLnBrk="0" fontAlgn="base" latinLnBrk="1" hangingPunct="0">
      <a:spcBef>
        <a:spcPct val="30000"/>
      </a:spcBef>
      <a:spcAft>
        <a:spcPct val="0"/>
      </a:spcAft>
      <a:defRPr sz="200" kern="1200">
        <a:solidFill>
          <a:schemeClr val="tx1"/>
        </a:solidFill>
        <a:latin typeface="+mn-lt"/>
        <a:ea typeface="+mn-ea"/>
        <a:cs typeface="맑은 고딕" panose="020B0503020000020004" pitchFamily="50" charset="-127"/>
      </a:defRPr>
    </a:lvl2pPr>
    <a:lvl3pPr marL="188913" algn="l" rtl="0" eaLnBrk="0" fontAlgn="base" latinLnBrk="1" hangingPunct="0">
      <a:spcBef>
        <a:spcPct val="30000"/>
      </a:spcBef>
      <a:spcAft>
        <a:spcPct val="0"/>
      </a:spcAft>
      <a:defRPr sz="200" kern="1200">
        <a:solidFill>
          <a:schemeClr val="tx1"/>
        </a:solidFill>
        <a:latin typeface="+mn-lt"/>
        <a:ea typeface="+mn-ea"/>
        <a:cs typeface="맑은 고딕" panose="020B0503020000020004" pitchFamily="50" charset="-127"/>
      </a:defRPr>
    </a:lvl3pPr>
    <a:lvl4pPr marL="282575" algn="l" rtl="0" eaLnBrk="0" fontAlgn="base" latinLnBrk="1" hangingPunct="0">
      <a:spcBef>
        <a:spcPct val="30000"/>
      </a:spcBef>
      <a:spcAft>
        <a:spcPct val="0"/>
      </a:spcAft>
      <a:defRPr sz="200" kern="1200">
        <a:solidFill>
          <a:schemeClr val="tx1"/>
        </a:solidFill>
        <a:latin typeface="+mn-lt"/>
        <a:ea typeface="+mn-ea"/>
        <a:cs typeface="맑은 고딕" panose="020B0503020000020004" pitchFamily="50" charset="-127"/>
      </a:defRPr>
    </a:lvl4pPr>
    <a:lvl5pPr marL="377825" algn="l" rtl="0" eaLnBrk="0" fontAlgn="base" latinLnBrk="1" hangingPunct="0">
      <a:spcBef>
        <a:spcPct val="30000"/>
      </a:spcBef>
      <a:spcAft>
        <a:spcPct val="0"/>
      </a:spcAft>
      <a:defRPr sz="200" kern="1200">
        <a:solidFill>
          <a:schemeClr val="tx1"/>
        </a:solidFill>
        <a:latin typeface="+mn-lt"/>
        <a:ea typeface="+mn-ea"/>
        <a:cs typeface="맑은 고딕" panose="020B0503020000020004" pitchFamily="50" charset="-127"/>
      </a:defRPr>
    </a:lvl5pPr>
    <a:lvl6pPr marL="472516" algn="l" defTabSz="189006" rtl="0" eaLnBrk="1" latinLnBrk="1" hangingPunct="1">
      <a:defRPr sz="248" kern="1200">
        <a:solidFill>
          <a:schemeClr val="tx1"/>
        </a:solidFill>
        <a:latin typeface="+mn-lt"/>
        <a:ea typeface="+mn-ea"/>
        <a:cs typeface="+mn-cs"/>
      </a:defRPr>
    </a:lvl6pPr>
    <a:lvl7pPr marL="567019" algn="l" defTabSz="189006" rtl="0" eaLnBrk="1" latinLnBrk="1" hangingPunct="1">
      <a:defRPr sz="248" kern="1200">
        <a:solidFill>
          <a:schemeClr val="tx1"/>
        </a:solidFill>
        <a:latin typeface="+mn-lt"/>
        <a:ea typeface="+mn-ea"/>
        <a:cs typeface="+mn-cs"/>
      </a:defRPr>
    </a:lvl7pPr>
    <a:lvl8pPr marL="661523" algn="l" defTabSz="189006" rtl="0" eaLnBrk="1" latinLnBrk="1" hangingPunct="1">
      <a:defRPr sz="248" kern="1200">
        <a:solidFill>
          <a:schemeClr val="tx1"/>
        </a:solidFill>
        <a:latin typeface="+mn-lt"/>
        <a:ea typeface="+mn-ea"/>
        <a:cs typeface="+mn-cs"/>
      </a:defRPr>
    </a:lvl8pPr>
    <a:lvl9pPr marL="756026" algn="l" defTabSz="189006" rtl="0" eaLnBrk="1" latinLnBrk="1" hangingPunct="1">
      <a:defRPr sz="24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1" y="2130428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2"/>
            <a:ext cx="8534400" cy="17525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32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65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97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300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62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95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275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660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73B6F1-6857-41EC-A9EF-AC599638F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DF349F-3C88-4218-B1E8-D86C4D198AD8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02649A-EBD6-494E-8CDA-AFCFCE87F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854CC6-84CC-4D59-A036-2201EBCF6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F6F4EF-5A83-4A92-B24D-C028610AB87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3140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E99D39-085D-4F23-A6FC-3BE8AE337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DB1BF9-31F1-41BC-9F62-6C388F521909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F6CD34-BF41-4558-9C2B-01E7CE911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9576B6-3292-4759-8A05-E9C369C8C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254026-EAED-48E0-8A98-5C6A63CC942C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69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1" y="274640"/>
            <a:ext cx="2743200" cy="585152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1" y="274640"/>
            <a:ext cx="8026400" cy="58515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3F142D-8C89-48B0-97E1-11B43DD7C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40D87F-6DCD-49D8-B90A-D73977C37E4A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708EA7-5A00-4209-A680-1D7DADF59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9209A0-6C79-4FCB-A7CF-9DDC2E0CE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03F1D5-629A-4B0C-B71B-38632140855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4682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8260DD-804F-4E15-98CB-835A07276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C70ADE-F80E-423A-B5AC-E77E423D8CB2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C4C707-5843-490C-99C8-6928E621E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92F716-4C2F-4E94-B511-884FF6F5A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7E5164E-3A25-489D-A98E-5C559F287058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648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2933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7"/>
            <a:ext cx="10363200" cy="1500187"/>
          </a:xfrm>
        </p:spPr>
        <p:txBody>
          <a:bodyPr anchor="b"/>
          <a:lstStyle>
            <a:lvl1pPr marL="0" indent="0">
              <a:buNone/>
              <a:defRPr sz="1474">
                <a:solidFill>
                  <a:schemeClr val="tx1">
                    <a:tint val="75000"/>
                  </a:schemeClr>
                </a:solidFill>
              </a:defRPr>
            </a:lvl1pPr>
            <a:lvl2pPr marL="332500" indent="0">
              <a:buNone/>
              <a:defRPr sz="1324">
                <a:solidFill>
                  <a:schemeClr val="tx1">
                    <a:tint val="75000"/>
                  </a:schemeClr>
                </a:solidFill>
              </a:defRPr>
            </a:lvl2pPr>
            <a:lvl3pPr marL="665000" indent="0">
              <a:buNone/>
              <a:defRPr sz="1173">
                <a:solidFill>
                  <a:schemeClr val="tx1">
                    <a:tint val="75000"/>
                  </a:schemeClr>
                </a:solidFill>
              </a:defRPr>
            </a:lvl3pPr>
            <a:lvl4pPr marL="997500" indent="0">
              <a:buNone/>
              <a:defRPr sz="1023">
                <a:solidFill>
                  <a:schemeClr val="tx1">
                    <a:tint val="75000"/>
                  </a:schemeClr>
                </a:solidFill>
              </a:defRPr>
            </a:lvl4pPr>
            <a:lvl5pPr marL="1330001" indent="0">
              <a:buNone/>
              <a:defRPr sz="1023">
                <a:solidFill>
                  <a:schemeClr val="tx1">
                    <a:tint val="75000"/>
                  </a:schemeClr>
                </a:solidFill>
              </a:defRPr>
            </a:lvl5pPr>
            <a:lvl6pPr marL="1662500" indent="0">
              <a:buNone/>
              <a:defRPr sz="1023">
                <a:solidFill>
                  <a:schemeClr val="tx1">
                    <a:tint val="75000"/>
                  </a:schemeClr>
                </a:solidFill>
              </a:defRPr>
            </a:lvl6pPr>
            <a:lvl7pPr marL="1995000" indent="0">
              <a:buNone/>
              <a:defRPr sz="1023">
                <a:solidFill>
                  <a:schemeClr val="tx1">
                    <a:tint val="75000"/>
                  </a:schemeClr>
                </a:solidFill>
              </a:defRPr>
            </a:lvl7pPr>
            <a:lvl8pPr marL="2327501" indent="0">
              <a:buNone/>
              <a:defRPr sz="1023">
                <a:solidFill>
                  <a:schemeClr val="tx1">
                    <a:tint val="75000"/>
                  </a:schemeClr>
                </a:solidFill>
              </a:defRPr>
            </a:lvl8pPr>
            <a:lvl9pPr marL="2660000" indent="0">
              <a:buNone/>
              <a:defRPr sz="10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20785E-57E5-4785-B3CE-8C35CB35D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232735-0FCD-40DA-A248-DCE2A8D70313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A20A4E-37DA-4873-834A-3CECC8B5A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BF5C5D-5ECE-46DD-9631-DAA4DE663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F72D29-4BA2-4A32-8C4A-4790A8B3782D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357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4"/>
          </a:xfrm>
        </p:spPr>
        <p:txBody>
          <a:bodyPr/>
          <a:lstStyle>
            <a:lvl1pPr>
              <a:defRPr sz="2060"/>
            </a:lvl1pPr>
            <a:lvl2pPr>
              <a:defRPr sz="1760"/>
            </a:lvl2pPr>
            <a:lvl3pPr>
              <a:defRPr sz="1474"/>
            </a:lvl3pPr>
            <a:lvl4pPr>
              <a:defRPr sz="1324"/>
            </a:lvl4pPr>
            <a:lvl5pPr>
              <a:defRPr sz="1324"/>
            </a:lvl5pPr>
            <a:lvl6pPr>
              <a:defRPr sz="1324"/>
            </a:lvl6pPr>
            <a:lvl7pPr>
              <a:defRPr sz="1324"/>
            </a:lvl7pPr>
            <a:lvl8pPr>
              <a:defRPr sz="1324"/>
            </a:lvl8pPr>
            <a:lvl9pPr>
              <a:defRPr sz="1324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1" y="1600201"/>
            <a:ext cx="5384800" cy="4525964"/>
          </a:xfrm>
        </p:spPr>
        <p:txBody>
          <a:bodyPr/>
          <a:lstStyle>
            <a:lvl1pPr>
              <a:defRPr sz="2060"/>
            </a:lvl1pPr>
            <a:lvl2pPr>
              <a:defRPr sz="1760"/>
            </a:lvl2pPr>
            <a:lvl3pPr>
              <a:defRPr sz="1474"/>
            </a:lvl3pPr>
            <a:lvl4pPr>
              <a:defRPr sz="1324"/>
            </a:lvl4pPr>
            <a:lvl5pPr>
              <a:defRPr sz="1324"/>
            </a:lvl5pPr>
            <a:lvl6pPr>
              <a:defRPr sz="1324"/>
            </a:lvl6pPr>
            <a:lvl7pPr>
              <a:defRPr sz="1324"/>
            </a:lvl7pPr>
            <a:lvl8pPr>
              <a:defRPr sz="1324"/>
            </a:lvl8pPr>
            <a:lvl9pPr>
              <a:defRPr sz="1324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AE40DD21-E444-4E3F-A349-B1C27B5AA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EA44F8-6909-4A1F-B4F4-C52A1D7412FF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05CED074-299F-475A-BF46-6D9EEE8C9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40CA9ECA-B08F-4427-BDA6-990D7EC3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08CA41C-6016-4F4F-9C08-D65C6734A33D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2782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3" y="1535113"/>
            <a:ext cx="5386917" cy="639762"/>
          </a:xfrm>
        </p:spPr>
        <p:txBody>
          <a:bodyPr anchor="b"/>
          <a:lstStyle>
            <a:lvl1pPr marL="0" indent="0">
              <a:buNone/>
              <a:defRPr sz="1760" b="1"/>
            </a:lvl1pPr>
            <a:lvl2pPr marL="332500" indent="0">
              <a:buNone/>
              <a:defRPr sz="1474" b="1"/>
            </a:lvl2pPr>
            <a:lvl3pPr marL="665000" indent="0">
              <a:buNone/>
              <a:defRPr sz="1324" b="1"/>
            </a:lvl3pPr>
            <a:lvl4pPr marL="997500" indent="0">
              <a:buNone/>
              <a:defRPr sz="1173" b="1"/>
            </a:lvl4pPr>
            <a:lvl5pPr marL="1330001" indent="0">
              <a:buNone/>
              <a:defRPr sz="1173" b="1"/>
            </a:lvl5pPr>
            <a:lvl6pPr marL="1662500" indent="0">
              <a:buNone/>
              <a:defRPr sz="1173" b="1"/>
            </a:lvl6pPr>
            <a:lvl7pPr marL="1995000" indent="0">
              <a:buNone/>
              <a:defRPr sz="1173" b="1"/>
            </a:lvl7pPr>
            <a:lvl8pPr marL="2327501" indent="0">
              <a:buNone/>
              <a:defRPr sz="1173" b="1"/>
            </a:lvl8pPr>
            <a:lvl9pPr marL="2660000" indent="0">
              <a:buNone/>
              <a:defRPr sz="1173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3" y="2174875"/>
            <a:ext cx="5386917" cy="3951288"/>
          </a:xfrm>
        </p:spPr>
        <p:txBody>
          <a:bodyPr/>
          <a:lstStyle>
            <a:lvl1pPr>
              <a:defRPr sz="1760"/>
            </a:lvl1pPr>
            <a:lvl2pPr>
              <a:defRPr sz="1474"/>
            </a:lvl2pPr>
            <a:lvl3pPr>
              <a:defRPr sz="1324"/>
            </a:lvl3pPr>
            <a:lvl4pPr>
              <a:defRPr sz="1173"/>
            </a:lvl4pPr>
            <a:lvl5pPr>
              <a:defRPr sz="1173"/>
            </a:lvl5pPr>
            <a:lvl6pPr>
              <a:defRPr sz="1173"/>
            </a:lvl6pPr>
            <a:lvl7pPr>
              <a:defRPr sz="1173"/>
            </a:lvl7pPr>
            <a:lvl8pPr>
              <a:defRPr sz="1173"/>
            </a:lvl8pPr>
            <a:lvl9pPr>
              <a:defRPr sz="117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73" y="1535113"/>
            <a:ext cx="5389033" cy="639762"/>
          </a:xfrm>
        </p:spPr>
        <p:txBody>
          <a:bodyPr anchor="b"/>
          <a:lstStyle>
            <a:lvl1pPr marL="0" indent="0">
              <a:buNone/>
              <a:defRPr sz="1760" b="1"/>
            </a:lvl1pPr>
            <a:lvl2pPr marL="332500" indent="0">
              <a:buNone/>
              <a:defRPr sz="1474" b="1"/>
            </a:lvl2pPr>
            <a:lvl3pPr marL="665000" indent="0">
              <a:buNone/>
              <a:defRPr sz="1324" b="1"/>
            </a:lvl3pPr>
            <a:lvl4pPr marL="997500" indent="0">
              <a:buNone/>
              <a:defRPr sz="1173" b="1"/>
            </a:lvl4pPr>
            <a:lvl5pPr marL="1330001" indent="0">
              <a:buNone/>
              <a:defRPr sz="1173" b="1"/>
            </a:lvl5pPr>
            <a:lvl6pPr marL="1662500" indent="0">
              <a:buNone/>
              <a:defRPr sz="1173" b="1"/>
            </a:lvl6pPr>
            <a:lvl7pPr marL="1995000" indent="0">
              <a:buNone/>
              <a:defRPr sz="1173" b="1"/>
            </a:lvl7pPr>
            <a:lvl8pPr marL="2327501" indent="0">
              <a:buNone/>
              <a:defRPr sz="1173" b="1"/>
            </a:lvl8pPr>
            <a:lvl9pPr marL="2660000" indent="0">
              <a:buNone/>
              <a:defRPr sz="1173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1760"/>
            </a:lvl1pPr>
            <a:lvl2pPr>
              <a:defRPr sz="1474"/>
            </a:lvl2pPr>
            <a:lvl3pPr>
              <a:defRPr sz="1324"/>
            </a:lvl3pPr>
            <a:lvl4pPr>
              <a:defRPr sz="1173"/>
            </a:lvl4pPr>
            <a:lvl5pPr>
              <a:defRPr sz="1173"/>
            </a:lvl5pPr>
            <a:lvl6pPr>
              <a:defRPr sz="1173"/>
            </a:lvl6pPr>
            <a:lvl7pPr>
              <a:defRPr sz="1173"/>
            </a:lvl7pPr>
            <a:lvl8pPr>
              <a:defRPr sz="1173"/>
            </a:lvl8pPr>
            <a:lvl9pPr>
              <a:defRPr sz="1173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1F532ED1-B03A-4638-9019-DECB7A863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6E43D3-7F26-4188-9B21-939FD3276C84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BCAD7C78-6DAA-484B-B4B3-C19AB9835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A0641DAA-235F-4EEA-ADD0-5AEADA26C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AF73E82-B378-4FE6-B346-A66124D7899D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278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>
            <a:extLst>
              <a:ext uri="{FF2B5EF4-FFF2-40B4-BE49-F238E27FC236}">
                <a16:creationId xmlns:a16="http://schemas.microsoft.com/office/drawing/2014/main" id="{9C61AA8D-5B74-4D83-8F3A-7A80189C2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C1D380-65F8-464C-8B08-3DB5D1380440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4" name="바닥글 개체 틀 4">
            <a:extLst>
              <a:ext uri="{FF2B5EF4-FFF2-40B4-BE49-F238E27FC236}">
                <a16:creationId xmlns:a16="http://schemas.microsoft.com/office/drawing/2014/main" id="{AEFD9B25-0FA0-4592-A4D4-C3143F517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F3EF8CBB-B1E9-49E4-9CAE-D547AABEE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4582BF-395E-4C7A-B3B1-5E0A2ABC6316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49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:a16="http://schemas.microsoft.com/office/drawing/2014/main" id="{C3756EC9-7DC8-4C5C-83C8-A01DA44FB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9EAF02-12C8-47B9-B036-E2421AE41196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3" name="바닥글 개체 틀 4">
            <a:extLst>
              <a:ext uri="{FF2B5EF4-FFF2-40B4-BE49-F238E27FC236}">
                <a16:creationId xmlns:a16="http://schemas.microsoft.com/office/drawing/2014/main" id="{6F9FEDD3-F59A-4D2C-81C7-58EA55E85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913D55D4-9223-442C-AA7D-3116DEC15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921E910-F935-40B2-95D1-C375974E3F4A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309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2" y="273051"/>
            <a:ext cx="4011084" cy="1162050"/>
          </a:xfrm>
        </p:spPr>
        <p:txBody>
          <a:bodyPr anchor="b"/>
          <a:lstStyle>
            <a:lvl1pPr algn="l">
              <a:defRPr sz="1474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9" y="273053"/>
            <a:ext cx="6815668" cy="5853113"/>
          </a:xfrm>
        </p:spPr>
        <p:txBody>
          <a:bodyPr/>
          <a:lstStyle>
            <a:lvl1pPr>
              <a:defRPr sz="2346"/>
            </a:lvl1pPr>
            <a:lvl2pPr>
              <a:defRPr sz="2060"/>
            </a:lvl2pPr>
            <a:lvl3pPr>
              <a:defRPr sz="1760"/>
            </a:lvl3pPr>
            <a:lvl4pPr>
              <a:defRPr sz="1474"/>
            </a:lvl4pPr>
            <a:lvl5pPr>
              <a:defRPr sz="1474"/>
            </a:lvl5pPr>
            <a:lvl6pPr>
              <a:defRPr sz="1474"/>
            </a:lvl6pPr>
            <a:lvl7pPr>
              <a:defRPr sz="1474"/>
            </a:lvl7pPr>
            <a:lvl8pPr>
              <a:defRPr sz="1474"/>
            </a:lvl8pPr>
            <a:lvl9pPr>
              <a:defRPr sz="1474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023"/>
            </a:lvl1pPr>
            <a:lvl2pPr marL="332500" indent="0">
              <a:buNone/>
              <a:defRPr sz="887"/>
            </a:lvl2pPr>
            <a:lvl3pPr marL="665000" indent="0">
              <a:buNone/>
              <a:defRPr sz="737"/>
            </a:lvl3pPr>
            <a:lvl4pPr marL="997500" indent="0">
              <a:buNone/>
              <a:defRPr sz="662"/>
            </a:lvl4pPr>
            <a:lvl5pPr marL="1330001" indent="0">
              <a:buNone/>
              <a:defRPr sz="662"/>
            </a:lvl5pPr>
            <a:lvl6pPr marL="1662500" indent="0">
              <a:buNone/>
              <a:defRPr sz="662"/>
            </a:lvl6pPr>
            <a:lvl7pPr marL="1995000" indent="0">
              <a:buNone/>
              <a:defRPr sz="662"/>
            </a:lvl7pPr>
            <a:lvl8pPr marL="2327501" indent="0">
              <a:buNone/>
              <a:defRPr sz="662"/>
            </a:lvl8pPr>
            <a:lvl9pPr marL="2660000" indent="0">
              <a:buNone/>
              <a:defRPr sz="662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6819530E-A014-4EB2-92B0-B7BA57C88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2BE877-2911-4D95-B12E-3487639C370C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5B7B0A75-52DE-4E81-B9B5-F86FF97EA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61945091-C519-481B-B0F1-37A8DEC44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7BD8E6-3739-4752-AC85-8213DA221D81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010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9" y="4800602"/>
            <a:ext cx="7315200" cy="566738"/>
          </a:xfrm>
        </p:spPr>
        <p:txBody>
          <a:bodyPr anchor="b"/>
          <a:lstStyle>
            <a:lvl1pPr algn="l">
              <a:defRPr sz="1474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9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2346"/>
            </a:lvl1pPr>
            <a:lvl2pPr marL="332500" indent="0">
              <a:buNone/>
              <a:defRPr sz="2060"/>
            </a:lvl2pPr>
            <a:lvl3pPr marL="665000" indent="0">
              <a:buNone/>
              <a:defRPr sz="1760"/>
            </a:lvl3pPr>
            <a:lvl4pPr marL="997500" indent="0">
              <a:buNone/>
              <a:defRPr sz="1474"/>
            </a:lvl4pPr>
            <a:lvl5pPr marL="1330001" indent="0">
              <a:buNone/>
              <a:defRPr sz="1474"/>
            </a:lvl5pPr>
            <a:lvl6pPr marL="1662500" indent="0">
              <a:buNone/>
              <a:defRPr sz="1474"/>
            </a:lvl6pPr>
            <a:lvl7pPr marL="1995000" indent="0">
              <a:buNone/>
              <a:defRPr sz="1474"/>
            </a:lvl7pPr>
            <a:lvl8pPr marL="2327501" indent="0">
              <a:buNone/>
              <a:defRPr sz="1474"/>
            </a:lvl8pPr>
            <a:lvl9pPr marL="2660000" indent="0">
              <a:buNone/>
              <a:defRPr sz="1474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9" y="5367340"/>
            <a:ext cx="7315200" cy="804862"/>
          </a:xfrm>
        </p:spPr>
        <p:txBody>
          <a:bodyPr/>
          <a:lstStyle>
            <a:lvl1pPr marL="0" indent="0">
              <a:buNone/>
              <a:defRPr sz="1023"/>
            </a:lvl1pPr>
            <a:lvl2pPr marL="332500" indent="0">
              <a:buNone/>
              <a:defRPr sz="887"/>
            </a:lvl2pPr>
            <a:lvl3pPr marL="665000" indent="0">
              <a:buNone/>
              <a:defRPr sz="737"/>
            </a:lvl3pPr>
            <a:lvl4pPr marL="997500" indent="0">
              <a:buNone/>
              <a:defRPr sz="662"/>
            </a:lvl4pPr>
            <a:lvl5pPr marL="1330001" indent="0">
              <a:buNone/>
              <a:defRPr sz="662"/>
            </a:lvl5pPr>
            <a:lvl6pPr marL="1662500" indent="0">
              <a:buNone/>
              <a:defRPr sz="662"/>
            </a:lvl6pPr>
            <a:lvl7pPr marL="1995000" indent="0">
              <a:buNone/>
              <a:defRPr sz="662"/>
            </a:lvl7pPr>
            <a:lvl8pPr marL="2327501" indent="0">
              <a:buNone/>
              <a:defRPr sz="662"/>
            </a:lvl8pPr>
            <a:lvl9pPr marL="2660000" indent="0">
              <a:buNone/>
              <a:defRPr sz="662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86971BCA-36B2-4DE7-8382-AC8953443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6ABF5E-ACD1-4539-B9AE-4735712E6291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030D039C-F856-4E2A-869C-DCADFD85E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655B4F82-D074-4B71-BBF5-3FDA65AB0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4FB14A-F596-4FF6-A54D-1DD1DB0CBC35}" type="slidenum">
              <a:rPr lang="ko-KR" altLang="en-US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87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>
            <a:extLst>
              <a:ext uri="{FF2B5EF4-FFF2-40B4-BE49-F238E27FC236}">
                <a16:creationId xmlns:a16="http://schemas.microsoft.com/office/drawing/2014/main" id="{841AAD80-137A-45A7-A10C-DB833D72D38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42195" tIns="221095" rIns="442195" bIns="22109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>
            <a:extLst>
              <a:ext uri="{FF2B5EF4-FFF2-40B4-BE49-F238E27FC236}">
                <a16:creationId xmlns:a16="http://schemas.microsoft.com/office/drawing/2014/main" id="{60AF43DE-7120-4D34-B626-C1EE929E9F7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42195" tIns="221095" rIns="442195" bIns="22109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D5DDF5-501E-443D-BD63-E9DD43D0A9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wrap="square" lIns="442195" tIns="221095" rIns="442195" bIns="221095" numCol="1" anchor="ctr" anchorCtr="0" compatLnSpc="1">
            <a:prstTxWarp prst="textNoShape">
              <a:avLst/>
            </a:prstTxWarp>
          </a:bodyPr>
          <a:lstStyle>
            <a:lvl1pPr defTabSz="913860" eaLnBrk="1" latinLnBrk="1" hangingPunct="1">
              <a:defRPr sz="887">
                <a:solidFill>
                  <a:srgbClr val="898989"/>
                </a:solidFill>
                <a:ea typeface="굴림" panose="020B0600000101010101" pitchFamily="50" charset="-127"/>
                <a:cs typeface="맑은 고딕" panose="020B0503020000020004" pitchFamily="50" charset="-127"/>
              </a:defRPr>
            </a:lvl1pPr>
          </a:lstStyle>
          <a:p>
            <a:pPr>
              <a:defRPr/>
            </a:pPr>
            <a:fld id="{FE47846A-5E61-4C90-A6E2-7C7F66A6E58A}" type="datetimeFigureOut">
              <a:rPr lang="ko-KR" altLang="en-US"/>
              <a:pPr>
                <a:defRPr/>
              </a:pPr>
              <a:t>2021-10-19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44DEDC-7B20-4D5D-B936-64C60ADF3F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wrap="square" lIns="442195" tIns="221095" rIns="442195" bIns="221095" numCol="1" anchor="ctr" anchorCtr="0" compatLnSpc="1">
            <a:prstTxWarp prst="textNoShape">
              <a:avLst/>
            </a:prstTxWarp>
          </a:bodyPr>
          <a:lstStyle>
            <a:lvl1pPr algn="ctr" defTabSz="913860" eaLnBrk="1" latinLnBrk="1" hangingPunct="1">
              <a:defRPr sz="887">
                <a:solidFill>
                  <a:srgbClr val="898989"/>
                </a:solidFill>
                <a:ea typeface="굴림" panose="020B0600000101010101" pitchFamily="50" charset="-127"/>
                <a:cs typeface="맑은 고딕" panose="020B0503020000020004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E00412-950B-450A-8552-914EE2617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442195" tIns="221095" rIns="442195" bIns="221095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800">
                <a:solidFill>
                  <a:srgbClr val="898989"/>
                </a:solidFill>
                <a:ea typeface="굴림" panose="020B0600000101010101" pitchFamily="50" charset="-127"/>
              </a:defRPr>
            </a:lvl1pPr>
          </a:lstStyle>
          <a:p>
            <a:fld id="{25AB9C73-05B5-42A2-9552-4E3A5CA16D38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63575" rtl="0" eaLnBrk="0" fontAlgn="base" latinLnBrk="1" hangingPunct="0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+mj-ea"/>
          <a:cs typeface="맑은 고딕" panose="020B0503020000020004" pitchFamily="50" charset="-127"/>
        </a:defRPr>
      </a:lvl1pPr>
      <a:lvl2pPr algn="ctr" defTabSz="663575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맑은 고딕" panose="020B0503020000020004" pitchFamily="50" charset="-127"/>
        </a:defRPr>
      </a:lvl2pPr>
      <a:lvl3pPr algn="ctr" defTabSz="663575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맑은 고딕" panose="020B0503020000020004" pitchFamily="50" charset="-127"/>
        </a:defRPr>
      </a:lvl3pPr>
      <a:lvl4pPr algn="ctr" defTabSz="663575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맑은 고딕" panose="020B0503020000020004" pitchFamily="50" charset="-127"/>
        </a:defRPr>
      </a:lvl4pPr>
      <a:lvl5pPr algn="ctr" defTabSz="663575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맑은 고딕" panose="020B0503020000020004" pitchFamily="50" charset="-127"/>
        </a:defRPr>
      </a:lvl5pPr>
      <a:lvl6pPr marL="68756" algn="ctr" defTabSz="664886" rtl="0" fontAlgn="base" latinLnBrk="1">
        <a:spcBef>
          <a:spcPct val="0"/>
        </a:spcBef>
        <a:spcAft>
          <a:spcPct val="0"/>
        </a:spcAft>
        <a:defRPr sz="3233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137513" algn="ctr" defTabSz="664886" rtl="0" fontAlgn="base" latinLnBrk="1">
        <a:spcBef>
          <a:spcPct val="0"/>
        </a:spcBef>
        <a:spcAft>
          <a:spcPct val="0"/>
        </a:spcAft>
        <a:defRPr sz="3233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206270" algn="ctr" defTabSz="664886" rtl="0" fontAlgn="base" latinLnBrk="1">
        <a:spcBef>
          <a:spcPct val="0"/>
        </a:spcBef>
        <a:spcAft>
          <a:spcPct val="0"/>
        </a:spcAft>
        <a:defRPr sz="3233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275027" algn="ctr" defTabSz="664886" rtl="0" fontAlgn="base" latinLnBrk="1">
        <a:spcBef>
          <a:spcPct val="0"/>
        </a:spcBef>
        <a:spcAft>
          <a:spcPct val="0"/>
        </a:spcAft>
        <a:defRPr sz="3233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249238" indent="-249238" algn="l" defTabSz="663575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맑은 고딕" panose="020B0503020000020004" pitchFamily="50" charset="-127"/>
        </a:defRPr>
      </a:lvl1pPr>
      <a:lvl2pPr marL="539750" indent="-206375" algn="l" defTabSz="663575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맑은 고딕" panose="020B0503020000020004" pitchFamily="50" charset="-127"/>
        </a:defRPr>
      </a:lvl2pPr>
      <a:lvl3pPr marL="830263" indent="-165100" algn="l" defTabSz="663575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맑은 고딕" panose="020B0503020000020004" pitchFamily="50" charset="-127"/>
        </a:defRPr>
      </a:lvl3pPr>
      <a:lvl4pPr marL="1162050" indent="-165100" algn="l" defTabSz="663575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맑은 고딕" panose="020B0503020000020004" pitchFamily="50" charset="-127"/>
        </a:defRPr>
      </a:lvl4pPr>
      <a:lvl5pPr marL="1495425" indent="-165100" algn="l" defTabSz="663575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400" kern="1200">
          <a:solidFill>
            <a:schemeClr val="tx1"/>
          </a:solidFill>
          <a:latin typeface="+mn-lt"/>
          <a:ea typeface="+mn-ea"/>
          <a:cs typeface="맑은 고딕" panose="020B0503020000020004" pitchFamily="50" charset="-127"/>
        </a:defRPr>
      </a:lvl5pPr>
      <a:lvl6pPr marL="1828751" indent="-166250" algn="l" defTabSz="665000" rtl="0" eaLnBrk="1" latinLnBrk="1" hangingPunct="1">
        <a:spcBef>
          <a:spcPct val="20000"/>
        </a:spcBef>
        <a:buFont typeface="Arial" pitchFamily="34" charset="0"/>
        <a:buChar char="•"/>
        <a:defRPr sz="1474" kern="1200">
          <a:solidFill>
            <a:schemeClr val="tx1"/>
          </a:solidFill>
          <a:latin typeface="+mn-lt"/>
          <a:ea typeface="+mn-ea"/>
          <a:cs typeface="+mn-cs"/>
        </a:defRPr>
      </a:lvl6pPr>
      <a:lvl7pPr marL="2161250" indent="-166250" algn="l" defTabSz="665000" rtl="0" eaLnBrk="1" latinLnBrk="1" hangingPunct="1">
        <a:spcBef>
          <a:spcPct val="20000"/>
        </a:spcBef>
        <a:buFont typeface="Arial" pitchFamily="34" charset="0"/>
        <a:buChar char="•"/>
        <a:defRPr sz="1474" kern="1200">
          <a:solidFill>
            <a:schemeClr val="tx1"/>
          </a:solidFill>
          <a:latin typeface="+mn-lt"/>
          <a:ea typeface="+mn-ea"/>
          <a:cs typeface="+mn-cs"/>
        </a:defRPr>
      </a:lvl7pPr>
      <a:lvl8pPr marL="2493751" indent="-166250" algn="l" defTabSz="665000" rtl="0" eaLnBrk="1" latinLnBrk="1" hangingPunct="1">
        <a:spcBef>
          <a:spcPct val="20000"/>
        </a:spcBef>
        <a:buFont typeface="Arial" pitchFamily="34" charset="0"/>
        <a:buChar char="•"/>
        <a:defRPr sz="1474" kern="1200">
          <a:solidFill>
            <a:schemeClr val="tx1"/>
          </a:solidFill>
          <a:latin typeface="+mn-lt"/>
          <a:ea typeface="+mn-ea"/>
          <a:cs typeface="+mn-cs"/>
        </a:defRPr>
      </a:lvl8pPr>
      <a:lvl9pPr marL="2826251" indent="-166250" algn="l" defTabSz="665000" rtl="0" eaLnBrk="1" latinLnBrk="1" hangingPunct="1">
        <a:spcBef>
          <a:spcPct val="20000"/>
        </a:spcBef>
        <a:buFont typeface="Arial" pitchFamily="34" charset="0"/>
        <a:buChar char="•"/>
        <a:defRPr sz="147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65000" rtl="0" eaLnBrk="1" latinLnBrk="1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1pPr>
      <a:lvl2pPr marL="332500" algn="l" defTabSz="665000" rtl="0" eaLnBrk="1" latinLnBrk="1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2pPr>
      <a:lvl3pPr marL="665000" algn="l" defTabSz="665000" rtl="0" eaLnBrk="1" latinLnBrk="1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3pPr>
      <a:lvl4pPr marL="997500" algn="l" defTabSz="665000" rtl="0" eaLnBrk="1" latinLnBrk="1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4pPr>
      <a:lvl5pPr marL="1330001" algn="l" defTabSz="665000" rtl="0" eaLnBrk="1" latinLnBrk="1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5pPr>
      <a:lvl6pPr marL="1662500" algn="l" defTabSz="665000" rtl="0" eaLnBrk="1" latinLnBrk="1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6pPr>
      <a:lvl7pPr marL="1995000" algn="l" defTabSz="665000" rtl="0" eaLnBrk="1" latinLnBrk="1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7pPr>
      <a:lvl8pPr marL="2327501" algn="l" defTabSz="665000" rtl="0" eaLnBrk="1" latinLnBrk="1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8pPr>
      <a:lvl9pPr marL="2660000" algn="l" defTabSz="665000" rtl="0" eaLnBrk="1" latinLnBrk="1" hangingPunct="1">
        <a:defRPr sz="132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journals.sagepub.com/doi/pdf/10.1177/875647939000600106" TargetMode="External"/><Relationship Id="rId5" Type="http://schemas.openxmlformats.org/officeDocument/2006/relationships/hyperlink" Target="https://&#44032;&#51060;&#49452;.com/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C1606E5-5C11-45F6-A67A-39D794C7C8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녹음">
            <a:hlinkClick r:id="" action="ppaction://media"/>
            <a:extLst>
              <a:ext uri="{FF2B5EF4-FFF2-40B4-BE49-F238E27FC236}">
                <a16:creationId xmlns:a16="http://schemas.microsoft.com/office/drawing/2014/main" id="{E9A826A8-ED4C-45AD-8FF3-224DA0EAF2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52584" y="69269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40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6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테이블이(가) 표시된 사진&#10;&#10;자동 생성된 설명">
            <a:extLst>
              <a:ext uri="{FF2B5EF4-FFF2-40B4-BE49-F238E27FC236}">
                <a16:creationId xmlns:a16="http://schemas.microsoft.com/office/drawing/2014/main" id="{AC5F63AA-10C3-41F9-83FC-DDA4A225E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26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6C2E006-6BB3-4012-B810-B30238C9D2A0}"/>
              </a:ext>
            </a:extLst>
          </p:cNvPr>
          <p:cNvSpPr/>
          <p:nvPr/>
        </p:nvSpPr>
        <p:spPr>
          <a:xfrm>
            <a:off x="13295" y="-34272"/>
            <a:ext cx="12192000" cy="6926544"/>
          </a:xfrm>
          <a:prstGeom prst="rect">
            <a:avLst/>
          </a:prstGeom>
          <a:solidFill>
            <a:schemeClr val="dk1">
              <a:alpha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9DDA88-DBD3-432C-A338-774EA3C3CEFF}"/>
              </a:ext>
            </a:extLst>
          </p:cNvPr>
          <p:cNvSpPr txBox="1"/>
          <p:nvPr/>
        </p:nvSpPr>
        <p:spPr>
          <a:xfrm>
            <a:off x="263352" y="116632"/>
            <a:ext cx="11665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빅데이터 기술을 이용한 </a:t>
            </a:r>
            <a:r>
              <a:rPr lang="en-US" altLang="ko-KR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‘</a:t>
            </a:r>
            <a:r>
              <a:rPr lang="ko-KR" altLang="en-US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사회적 거리두기 </a:t>
            </a:r>
            <a:r>
              <a:rPr lang="en-US" altLang="ko-KR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4</a:t>
            </a:r>
            <a:r>
              <a:rPr lang="ko-KR" altLang="en-US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단계 지속 기간</a:t>
            </a:r>
            <a:r>
              <a:rPr lang="en-US" altLang="ko-KR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’</a:t>
            </a:r>
            <a:r>
              <a:rPr lang="ko-KR" altLang="en-US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과 </a:t>
            </a:r>
            <a:r>
              <a:rPr lang="en-US" altLang="ko-KR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‘</a:t>
            </a:r>
            <a:r>
              <a:rPr lang="ko-KR" altLang="en-US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음원 스트리밍 횟수</a:t>
            </a:r>
            <a:r>
              <a:rPr lang="en-US" altLang="ko-KR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’</a:t>
            </a:r>
            <a:r>
              <a:rPr lang="ko-KR" altLang="en-US" sz="24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의 관계 분석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2021320322 </a:t>
            </a:r>
            <a:r>
              <a:rPr lang="ko-KR" altLang="en-US" sz="1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데이터과학과 윤민서</a:t>
            </a:r>
            <a:endParaRPr lang="en-US" altLang="ko-KR" sz="1600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8FF906-D8E4-4CCA-B94F-D70926B52661}"/>
              </a:ext>
            </a:extLst>
          </p:cNvPr>
          <p:cNvSpPr txBox="1"/>
          <p:nvPr/>
        </p:nvSpPr>
        <p:spPr>
          <a:xfrm>
            <a:off x="248458" y="1310482"/>
            <a:ext cx="58326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b="1" dirty="0">
                <a:solidFill>
                  <a:schemeClr val="bg1">
                    <a:lumMod val="6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1. </a:t>
            </a:r>
            <a:r>
              <a:rPr lang="ko-KR" altLang="en-US" b="1" dirty="0">
                <a:solidFill>
                  <a:schemeClr val="bg1">
                    <a:lumMod val="6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연구 배경</a:t>
            </a:r>
            <a:endParaRPr lang="en-US" altLang="ko-KR" b="1" dirty="0">
              <a:solidFill>
                <a:schemeClr val="bg1">
                  <a:lumMod val="6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just"/>
            <a:r>
              <a:rPr lang="en-US" altLang="ko-KR" sz="16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-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지난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7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월부터 현재까지 수도권의 사회적 거리두기 단계가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4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단계인 채로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3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개월 동안 유지 중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just"/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-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코로나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19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로 인해 각종 시장이 침체기를 맞은 상황 속에서 음원 시장의 경우를 집중적으로 연구해 보기 위함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just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-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공통 동영상에서 빅데이터 기술로부터 얻을 수 있는 장점 또한 강조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01E058-FB46-42C1-8FA2-70FAD4073101}"/>
              </a:ext>
            </a:extLst>
          </p:cNvPr>
          <p:cNvSpPr txBox="1"/>
          <p:nvPr/>
        </p:nvSpPr>
        <p:spPr>
          <a:xfrm>
            <a:off x="263352" y="3042097"/>
            <a:ext cx="5832648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2.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연구 방법</a:t>
            </a:r>
            <a:endParaRPr lang="en-US" altLang="ko-KR" dirty="0">
              <a:solidFill>
                <a:schemeClr val="bg1">
                  <a:lumMod val="6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just"/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-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수도권 사회적 거리두기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4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단계가 시행된 직후의 데이터로써 존재하는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7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월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12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일부터 가능한 최근의 데이터인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10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월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10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일까지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주일 단위로 음원 스트리밍 횟수를 조사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just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-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많은 고정적인 팬들을 가진 가수가 음원을 출시했을 때 차트 최상위권의 음원 스트리밍 횟수가 많아지면서 전체적인 재생 횟수가 상승하는 경향이 있기 때문에 보정을 실시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.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즉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 1~5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등의 스트리밍 횟수의 변동성에 의해 하위 순위의 평균 스트리밍 횟수가 정해지는 경향이 큼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just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-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차트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31~40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등의 스트리밍 횟수를 모두 더한 것을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1~5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등의 횟수를 더한 것으로 나누는 것으로 산출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just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-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사회적 거리두기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4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단계 지속 기간과 위에서 서술한 비율에 대한 상관관계와 선형 회귀 방정식을 도출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just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-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빅데이터 분석 언어로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R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을 이용하였고 분석을 진행하기 위한 개발 환경으로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RStudio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를 이용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D62F9C-68DD-4FAB-B93B-C8BC4A9B0EB6}"/>
              </a:ext>
            </a:extLst>
          </p:cNvPr>
          <p:cNvSpPr txBox="1"/>
          <p:nvPr/>
        </p:nvSpPr>
        <p:spPr>
          <a:xfrm>
            <a:off x="6109295" y="941150"/>
            <a:ext cx="5832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3. 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연구 결과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6C7F6B6F-1363-412E-B63E-552313F6F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3672" y="1306821"/>
            <a:ext cx="2898130" cy="199871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699F9E5-798A-4FFF-872A-88A56FA1CD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4100" y="1303271"/>
            <a:ext cx="2848163" cy="199871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6883C2B-D62F-4974-A201-1E46DFDF0797}"/>
              </a:ext>
            </a:extLst>
          </p:cNvPr>
          <p:cNvSpPr txBox="1"/>
          <p:nvPr/>
        </p:nvSpPr>
        <p:spPr>
          <a:xfrm>
            <a:off x="6109295" y="3563436"/>
            <a:ext cx="583264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b="1" dirty="0">
                <a:solidFill>
                  <a:schemeClr val="bg1">
                    <a:lumMod val="6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4. </a:t>
            </a:r>
            <a:r>
              <a:rPr lang="ko-KR" altLang="en-US" b="1" dirty="0">
                <a:solidFill>
                  <a:schemeClr val="bg1">
                    <a:lumMod val="6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결론 및 제언</a:t>
            </a:r>
            <a:endParaRPr lang="en-US" altLang="ko-KR" b="1" dirty="0">
              <a:solidFill>
                <a:schemeClr val="bg1">
                  <a:lumMod val="6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just"/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-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사회적 거리두기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4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단계 지속 기간과 음원 스트리밍 횟수 간의 상관계수는     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-0.74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로 매우 강한 음의 상관관계를 보여주고 있고 파란 선으로 표현된 선형 회귀 방정식의 기울기 또한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-0.01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로 뚜렷하게 음수 값을 보여주고 있다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.</a:t>
            </a:r>
          </a:p>
          <a:p>
            <a:pPr algn="just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-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수도권에서 사회적 거리두기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4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단계가 지속됨에 따라 한국의 음원 시장도 침체되는 경향을 보이고 있다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.</a:t>
            </a:r>
          </a:p>
          <a:p>
            <a:pPr algn="just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-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현재 바이러스의 변이로 인해 감염 시 위험성도 매우 낮아진 상태에서 대부분의 시장이 침체되는 것을 </a:t>
            </a:r>
            <a:r>
              <a:rPr lang="ko-KR" altLang="en-US" sz="1400" dirty="0" err="1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지켜보기만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해야 되는가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6DE8D7-2A71-479B-841E-69BC41E4673A}"/>
              </a:ext>
            </a:extLst>
          </p:cNvPr>
          <p:cNvSpPr txBox="1"/>
          <p:nvPr/>
        </p:nvSpPr>
        <p:spPr>
          <a:xfrm>
            <a:off x="6095939" y="5736655"/>
            <a:ext cx="58326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b="1" dirty="0">
                <a:solidFill>
                  <a:schemeClr val="bg1">
                    <a:lumMod val="6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5. </a:t>
            </a:r>
            <a:r>
              <a:rPr lang="ko-KR" altLang="en-US" b="1" dirty="0">
                <a:solidFill>
                  <a:schemeClr val="bg1">
                    <a:lumMod val="6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참고자료</a:t>
            </a:r>
            <a:endParaRPr lang="en-US" altLang="ko-KR" b="1" dirty="0">
              <a:solidFill>
                <a:schemeClr val="bg1">
                  <a:lumMod val="6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just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https://xn--o39an51b2re.com/</a:t>
            </a: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1400" b="1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음원 스트리밍 횟수</a:t>
            </a:r>
            <a:endParaRPr lang="en-US" altLang="ko-KR" sz="1400" b="1" dirty="0">
              <a:solidFill>
                <a:schemeClr val="bg1">
                  <a:lumMod val="8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just"/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https://journals.sagepub.com/doi/pdf/10.1177/875647939000600106</a:t>
            </a:r>
            <a:r>
              <a:rPr lang="en-US" altLang="ko-KR" sz="1400" b="1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ko-KR" altLang="en-US" sz="1400" b="1" dirty="0" err="1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피어슨</a:t>
            </a:r>
            <a:r>
              <a:rPr lang="ko-KR" altLang="en-US" sz="1400" b="1" dirty="0">
                <a:solidFill>
                  <a:schemeClr val="bg1">
                    <a:lumMod val="8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상관계수의 해석</a:t>
            </a:r>
            <a:endParaRPr lang="en-US" altLang="ko-KR" sz="1400" dirty="0">
              <a:solidFill>
                <a:schemeClr val="bg1">
                  <a:lumMod val="8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604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1360</TotalTime>
  <Words>317</Words>
  <Application>Microsoft Office PowerPoint</Application>
  <PresentationFormat>와이드스크린</PresentationFormat>
  <Paragraphs>20</Paragraphs>
  <Slides>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KoPub돋움체 Bold</vt:lpstr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민서 민서</cp:lastModifiedBy>
  <cp:revision>103</cp:revision>
  <cp:lastPrinted>2021-02-25T01:43:50Z</cp:lastPrinted>
  <dcterms:created xsi:type="dcterms:W3CDTF">2012-12-13T01:26:21Z</dcterms:created>
  <dcterms:modified xsi:type="dcterms:W3CDTF">2021-10-18T16:25:21Z</dcterms:modified>
</cp:coreProperties>
</file>

<file path=docProps/thumbnail.jpeg>
</file>